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9EF94-AE86-493C-9E0F-4EA449BE538C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F5F04-A27E-4D0F-9465-02B19ABD3C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Google Directory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directory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 can choose from either Topics or Sub Topics to begin your search, as well as typing in a “search phrase”, or “key words”.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717"/>
          <a:stretch>
            <a:fillRect/>
          </a:stretch>
        </p:blipFill>
        <p:spPr bwMode="auto">
          <a:xfrm>
            <a:off x="609600" y="990600"/>
            <a:ext cx="827604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directory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 can reference Google Directory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 a number of different languages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For shopping purposes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Images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Google Scholar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Maps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&amp; More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Scroll Through “Everything Google”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717"/>
          <a:stretch>
            <a:fillRect/>
          </a:stretch>
        </p:blipFill>
        <p:spPr bwMode="auto">
          <a:xfrm>
            <a:off x="914400" y="1752600"/>
            <a:ext cx="7241541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61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Trek</vt:lpstr>
      <vt:lpstr>Office Theme</vt:lpstr>
      <vt:lpstr>Google Directory</vt:lpstr>
      <vt:lpstr>Google directory</vt:lpstr>
      <vt:lpstr>Slide 3</vt:lpstr>
      <vt:lpstr>Google directory</vt:lpstr>
      <vt:lpstr>Scroll Through “Everything Google”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Directory</dc:title>
  <dc:creator>ccstudent</dc:creator>
  <cp:lastModifiedBy>ccstudent</cp:lastModifiedBy>
  <cp:revision>2</cp:revision>
  <dcterms:created xsi:type="dcterms:W3CDTF">2011-06-29T14:14:36Z</dcterms:created>
  <dcterms:modified xsi:type="dcterms:W3CDTF">2011-06-29T14:34:21Z</dcterms:modified>
</cp:coreProperties>
</file>